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41" d="100"/>
          <a:sy n="41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主我敬拜你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主我敬拜你，</a:t>
            </a:r>
            <a:br>
              <a:rPr lang="zh-CN" altLang="en-US" sz="6600" dirty="0" smtClean="0"/>
            </a:br>
            <a:r>
              <a:rPr lang="zh-CN" altLang="en-US" sz="6600" dirty="0" smtClean="0"/>
              <a:t>敞开在你的面前</a:t>
            </a:r>
            <a:br>
              <a:rPr lang="zh-CN" altLang="en-US" sz="6600" dirty="0" smtClean="0"/>
            </a:br>
            <a:r>
              <a:rPr lang="zh-CN" altLang="en-US" sz="6600" dirty="0" smtClean="0"/>
              <a:t>主我敬拜你，</a:t>
            </a:r>
            <a:br>
              <a:rPr lang="zh-CN" altLang="en-US" sz="6600" dirty="0" smtClean="0"/>
            </a:br>
            <a:r>
              <a:rPr lang="zh-CN" altLang="en-US" sz="6600" dirty="0" smtClean="0"/>
              <a:t>俯伏你宝座前敬拜你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smtClean="0"/>
              <a:t>天军向你屈膝，</a:t>
            </a:r>
            <a:br>
              <a:rPr lang="zh-CN" altLang="en-US" sz="6600" smtClean="0"/>
            </a:br>
            <a:r>
              <a:rPr lang="zh-CN" altLang="en-US" sz="6600" smtClean="0"/>
              <a:t>众天使围绕你座前</a:t>
            </a:r>
            <a:br>
              <a:rPr lang="zh-CN" altLang="en-US" sz="6600" smtClean="0"/>
            </a:br>
            <a:r>
              <a:rPr lang="zh-CN" altLang="en-US" sz="6600" smtClean="0"/>
              <a:t>主我双手举起，</a:t>
            </a:r>
            <a:br>
              <a:rPr lang="zh-CN" altLang="en-US" sz="6600" smtClean="0"/>
            </a:br>
            <a:r>
              <a:rPr lang="zh-CN" altLang="en-US" sz="6600" smtClean="0"/>
              <a:t>屈膝你宝座前敬拜你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</TotalTime>
  <Words>18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主我敬拜你</vt:lpstr>
      <vt:lpstr>主我敬拜你， 敞开在你的面前 主我敬拜你， 俯伏你宝座前敬拜你</vt:lpstr>
      <vt:lpstr>天军向你屈膝， 众天使围绕你座前 主我双手举起， 屈膝你宝座前敬拜你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3</cp:revision>
  <dcterms:created xsi:type="dcterms:W3CDTF">2015-09-28T02:26:17Z</dcterms:created>
  <dcterms:modified xsi:type="dcterms:W3CDTF">2015-09-30T20:34:32Z</dcterms:modified>
</cp:coreProperties>
</file>