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我们伟大的上帝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我们伟大的上帝</a:t>
            </a:r>
            <a:br>
              <a:rPr lang="zh-CN" altLang="en-US" sz="6600" dirty="0" smtClean="0"/>
            </a:br>
            <a:r>
              <a:rPr lang="zh-CN" altLang="en-US" sz="6600" dirty="0" smtClean="0"/>
              <a:t>从天掌管着全地</a:t>
            </a:r>
            <a:br>
              <a:rPr lang="zh-CN" altLang="en-US" sz="6600" dirty="0" smtClean="0"/>
            </a:br>
            <a:r>
              <a:rPr lang="zh-CN" altLang="en-US" sz="6600" dirty="0" smtClean="0"/>
              <a:t>满有慈爱和能力</a:t>
            </a:r>
            <a:br>
              <a:rPr lang="zh-CN" altLang="en-US" sz="6600" dirty="0" smtClean="0"/>
            </a:br>
            <a:r>
              <a:rPr lang="zh-CN" altLang="en-US" sz="6600" dirty="0" smtClean="0"/>
              <a:t>我们伟大的上帝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我们伟大的上帝</vt:lpstr>
      <vt:lpstr>我们伟大的上帝 从天掌管着全地 满有慈爱和能力 我们伟大的上帝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2015-09-30T20:49:17Z</dcterms:modified>
</cp:coreProperties>
</file>