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呼吸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我呼吸的空气</a:t>
            </a:r>
            <a:r>
              <a:rPr lang="en-US" altLang="zh-CN" sz="6600" dirty="0" smtClean="0"/>
              <a:t>x 2</a:t>
            </a:r>
            <a:br>
              <a:rPr lang="en-US" altLang="zh-CN" sz="6600" dirty="0" smtClean="0"/>
            </a:br>
            <a:r>
              <a:rPr lang="zh-CN" altLang="en-US" sz="6600" dirty="0" smtClean="0"/>
              <a:t>是我里面，你荣耀同在</a:t>
            </a:r>
            <a:br>
              <a:rPr lang="zh-CN" altLang="en-US" sz="6600" dirty="0" smtClean="0"/>
            </a:b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我每日的饮食 </a:t>
            </a:r>
            <a:r>
              <a:rPr lang="en-US" altLang="zh-CN" sz="6600" dirty="0" smtClean="0"/>
              <a:t>x 2</a:t>
            </a:r>
            <a:br>
              <a:rPr lang="en-US" altLang="zh-CN" sz="6600" dirty="0" smtClean="0"/>
            </a:br>
            <a:r>
              <a:rPr lang="zh-CN" altLang="en-US" sz="6600" dirty="0" smtClean="0"/>
              <a:t>是你对我，所说每句话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哦，我 </a:t>
            </a:r>
            <a:r>
              <a:rPr lang="en-US" altLang="zh-CN" sz="6600" dirty="0" smtClean="0"/>
              <a:t>~ </a:t>
            </a:r>
            <a:r>
              <a:rPr lang="zh-CN" altLang="en-US" sz="6600" dirty="0" smtClean="0"/>
              <a:t>我心渴慕你</a:t>
            </a:r>
            <a:br>
              <a:rPr lang="zh-CN" altLang="en-US" sz="6600" dirty="0" smtClean="0"/>
            </a:br>
            <a:r>
              <a:rPr lang="zh-CN" altLang="en-US" sz="6600" dirty="0" smtClean="0"/>
              <a:t>哦，我 </a:t>
            </a:r>
            <a:r>
              <a:rPr lang="en-US" altLang="zh-CN" sz="6600" dirty="0" smtClean="0"/>
              <a:t>~ </a:t>
            </a:r>
            <a:r>
              <a:rPr lang="zh-CN" altLang="en-US" sz="6600" smtClean="0"/>
              <a:t>不能没有你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</TotalTime>
  <Words>19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呼吸</vt:lpstr>
      <vt:lpstr>我呼吸的空气x 2 是我里面，你荣耀同在  我每日的饮食 x 2 是你对我，所说每句话</vt:lpstr>
      <vt:lpstr>哦，我 ~ 我心渴慕你 哦，我 ~ 不能没有你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2015-09-30T21:13:11Z</dcterms:modified>
</cp:coreProperties>
</file>