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高歌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愿我的磐石被人称颂</a:t>
            </a:r>
            <a:br>
              <a:rPr lang="zh-CN" altLang="en-US" sz="6600" dirty="0" smtClean="0"/>
            </a:br>
            <a:r>
              <a:rPr lang="zh-CN" altLang="en-US" sz="6600" dirty="0" smtClean="0"/>
              <a:t>愿我的上帝被人尊崇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祂使我的脚快如母鹿的蹄</a:t>
            </a:r>
            <a:br>
              <a:rPr lang="zh-CN" altLang="en-US" sz="6000" dirty="0" smtClean="0"/>
            </a:br>
            <a:r>
              <a:rPr lang="zh-CN" altLang="en-US" sz="6000" dirty="0" smtClean="0"/>
              <a:t>又使我行在高处安稳之中</a:t>
            </a:r>
            <a:br>
              <a:rPr lang="zh-CN" altLang="en-US" sz="6000" dirty="0" smtClean="0"/>
            </a:br>
            <a:r>
              <a:rPr lang="zh-CN" altLang="en-US" sz="6000" dirty="0" smtClean="0"/>
              <a:t>祂叫我的手能以争战</a:t>
            </a:r>
            <a:br>
              <a:rPr lang="zh-CN" altLang="en-US" sz="6000" dirty="0" smtClean="0"/>
            </a:br>
            <a:r>
              <a:rPr lang="zh-CN" altLang="en-US" sz="6000" dirty="0" smtClean="0"/>
              <a:t>又使我的膀臂能以开弓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祂使我的脚快如母鹿的蹄</a:t>
            </a:r>
            <a:br>
              <a:rPr lang="zh-CN" altLang="en-US" sz="6000" dirty="0" smtClean="0"/>
            </a:br>
            <a:r>
              <a:rPr lang="zh-CN" altLang="en-US" sz="6000" dirty="0" smtClean="0"/>
              <a:t>又使我行在高处安稳之中</a:t>
            </a:r>
            <a:br>
              <a:rPr lang="zh-CN" altLang="en-US" sz="6000" dirty="0" smtClean="0"/>
            </a:br>
            <a:r>
              <a:rPr lang="zh-CN" altLang="en-US" sz="6000" dirty="0" smtClean="0"/>
              <a:t>祂叫我的手能以争战</a:t>
            </a:r>
            <a:br>
              <a:rPr lang="zh-CN" altLang="en-US" sz="6000" dirty="0" smtClean="0"/>
            </a:br>
            <a:r>
              <a:rPr lang="zh-CN" altLang="en-US" sz="6000" dirty="0" smtClean="0"/>
              <a:t>又使我的膀臂能以开弓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困苦的百姓祂必拯救</a:t>
            </a:r>
            <a:br>
              <a:rPr lang="zh-CN" altLang="en-US" sz="6000" dirty="0" smtClean="0"/>
            </a:br>
            <a:r>
              <a:rPr lang="zh-CN" altLang="en-US" sz="6000" dirty="0" smtClean="0"/>
              <a:t>高傲的眼目祂必降卑</a:t>
            </a:r>
            <a:br>
              <a:rPr lang="zh-CN" altLang="en-US" sz="6000" dirty="0" smtClean="0"/>
            </a:br>
            <a:r>
              <a:rPr lang="zh-CN" altLang="en-US" sz="6000" dirty="0" smtClean="0"/>
              <a:t>愿我的磐石被人称颂</a:t>
            </a:r>
            <a:br>
              <a:rPr lang="zh-CN" altLang="en-US" sz="6000" dirty="0" smtClean="0"/>
            </a:br>
            <a:r>
              <a:rPr lang="zh-CN" altLang="en-US" sz="6000" dirty="0" smtClean="0"/>
              <a:t>愿我的上帝被人尊崇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</TotalTime>
  <Words>42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高歌</vt:lpstr>
      <vt:lpstr>愿我的磐石被人称颂 愿我的上帝被人尊崇</vt:lpstr>
      <vt:lpstr>祂使我的脚快如母鹿的蹄 又使我行在高处安稳之中 祂叫我的手能以争战 又使我的膀臂能以开弓</vt:lpstr>
      <vt:lpstr>祂使我的脚快如母鹿的蹄 又使我行在高处安稳之中 祂叫我的手能以争战 又使我的膀臂能以开弓</vt:lpstr>
      <vt:lpstr>困苦的百姓祂必拯救 高傲的眼目祂必降卑 愿我的磐石被人称颂 愿我的上帝被人尊崇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3</cp:revision>
  <dcterms:created xsi:type="dcterms:W3CDTF">2015-09-28T02:26:17Z</dcterms:created>
  <dcterms:modified xsi:type="dcterms:W3CDTF">2015-09-28T22:07:42Z</dcterms:modified>
</cp:coreProperties>
</file>