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软弱的我变刚强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软弱的我变刚</a:t>
            </a:r>
            <a:r>
              <a:rPr lang="zh-CN" altLang="en-US" sz="6600" dirty="0" smtClean="0"/>
              <a:t>强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贫穷的我变富足</a:t>
            </a:r>
            <a:br>
              <a:rPr lang="zh-CN" altLang="en-US" sz="6600" dirty="0" smtClean="0"/>
            </a:br>
            <a:r>
              <a:rPr lang="zh-CN" altLang="en-US" sz="6600" dirty="0" smtClean="0"/>
              <a:t>瞎眼的我能看</a:t>
            </a:r>
            <a:r>
              <a:rPr lang="zh-CN" altLang="en-US" sz="6600" dirty="0" smtClean="0"/>
              <a:t>见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主给我行了神迹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哦和撒</a:t>
            </a:r>
            <a:r>
              <a:rPr lang="zh-CN" altLang="en-US" sz="6600" dirty="0" smtClean="0"/>
              <a:t>那 </a:t>
            </a:r>
            <a:r>
              <a:rPr lang="en-US" altLang="zh-CN" sz="6600" dirty="0" smtClean="0"/>
              <a:t>- </a:t>
            </a:r>
            <a:r>
              <a:rPr lang="zh-CN" altLang="en-US" sz="6600" dirty="0" smtClean="0"/>
              <a:t>哦</a:t>
            </a:r>
            <a:r>
              <a:rPr lang="zh-CN" altLang="en-US" sz="6600" dirty="0" smtClean="0"/>
              <a:t>和撒</a:t>
            </a:r>
            <a:r>
              <a:rPr lang="zh-CN" altLang="en-US" sz="6600" dirty="0" smtClean="0"/>
              <a:t>那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钉死十架的羔</a:t>
            </a:r>
            <a:r>
              <a:rPr lang="zh-CN" altLang="en-US" sz="6600" dirty="0" smtClean="0"/>
              <a:t>羊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哦和撒</a:t>
            </a:r>
            <a:r>
              <a:rPr lang="zh-CN" altLang="en-US" sz="6600" dirty="0" smtClean="0"/>
              <a:t>那 </a:t>
            </a:r>
            <a:r>
              <a:rPr lang="en-US" altLang="zh-CN" sz="6600" dirty="0" smtClean="0"/>
              <a:t>- </a:t>
            </a:r>
            <a:r>
              <a:rPr lang="zh-CN" altLang="en-US" sz="6600" dirty="0" smtClean="0"/>
              <a:t>哦</a:t>
            </a:r>
            <a:r>
              <a:rPr lang="zh-CN" altLang="en-US" sz="6600" dirty="0" smtClean="0"/>
              <a:t>和撒</a:t>
            </a:r>
            <a:r>
              <a:rPr lang="zh-CN" altLang="en-US" sz="6600" dirty="0" smtClean="0"/>
              <a:t>那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耶稣祂已复活了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我要度过的那</a:t>
            </a:r>
            <a:r>
              <a:rPr lang="zh-CN" altLang="en-US" sz="6600" dirty="0" smtClean="0"/>
              <a:t>江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再次洗尽我的罪</a:t>
            </a:r>
            <a:br>
              <a:rPr lang="zh-CN" altLang="en-US" sz="6600" dirty="0" smtClean="0"/>
            </a:br>
            <a:r>
              <a:rPr lang="zh-CN" altLang="en-US" sz="6600" dirty="0" smtClean="0"/>
              <a:t>现在主的大慈</a:t>
            </a:r>
            <a:r>
              <a:rPr lang="zh-CN" altLang="en-US" sz="6600" dirty="0" smtClean="0"/>
              <a:t>爱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向着我涌流着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哦和撒</a:t>
            </a:r>
            <a:r>
              <a:rPr lang="zh-CN" altLang="en-US" sz="6600" dirty="0" smtClean="0"/>
              <a:t>那 </a:t>
            </a:r>
            <a:r>
              <a:rPr lang="en-US" altLang="zh-CN" sz="6600" dirty="0" smtClean="0"/>
              <a:t>- </a:t>
            </a:r>
            <a:r>
              <a:rPr lang="zh-CN" altLang="en-US" sz="6600" dirty="0" smtClean="0"/>
              <a:t>哦</a:t>
            </a:r>
            <a:r>
              <a:rPr lang="zh-CN" altLang="en-US" sz="6600" dirty="0" smtClean="0"/>
              <a:t>和撒</a:t>
            </a:r>
            <a:r>
              <a:rPr lang="zh-CN" altLang="en-US" sz="6600" dirty="0" smtClean="0"/>
              <a:t>那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钉死十架的羔</a:t>
            </a:r>
            <a:r>
              <a:rPr lang="zh-CN" altLang="en-US" sz="6600" dirty="0" smtClean="0"/>
              <a:t>羊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哦和撒</a:t>
            </a:r>
            <a:r>
              <a:rPr lang="zh-CN" altLang="en-US" sz="6600" dirty="0" smtClean="0"/>
              <a:t>那 </a:t>
            </a:r>
            <a:r>
              <a:rPr lang="en-US" altLang="zh-CN" sz="6600" dirty="0" smtClean="0"/>
              <a:t>- </a:t>
            </a:r>
            <a:r>
              <a:rPr lang="zh-CN" altLang="en-US" sz="6600" dirty="0" smtClean="0"/>
              <a:t>哦</a:t>
            </a:r>
            <a:r>
              <a:rPr lang="zh-CN" altLang="en-US" sz="6600" dirty="0" smtClean="0"/>
              <a:t>和撒</a:t>
            </a:r>
            <a:r>
              <a:rPr lang="zh-CN" altLang="en-US" sz="6600" dirty="0" smtClean="0"/>
              <a:t>那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耶稣祂已复活了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39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软弱的我变刚强</vt:lpstr>
      <vt:lpstr>软弱的我变刚强 贫穷的我变富足 瞎眼的我能看见 主给我行了神迹</vt:lpstr>
      <vt:lpstr>哦和撒那 - 哦和撒那 钉死十架的羔羊  哦和撒那 - 哦和撒那 耶稣祂已复活了</vt:lpstr>
      <vt:lpstr>我要度过的那江 再次洗尽我的罪 现在主的大慈爱 向着我涌流着</vt:lpstr>
      <vt:lpstr>哦和撒那 - 哦和撒那 钉死十架的羔羊  哦和撒那 - 哦和撒那 耶稣祂已复活了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4</cp:revision>
  <dcterms:created xsi:type="dcterms:W3CDTF">2015-09-28T02:26:17Z</dcterms:created>
  <dcterms:modified xsi:type="dcterms:W3CDTF">2015-09-28T21:57:36Z</dcterms:modified>
</cp:coreProperties>
</file>