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深深爱你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我生命中最渴望的一件事</a:t>
            </a:r>
            <a:br>
              <a:rPr lang="zh-CN" altLang="en-US" sz="5400" dirty="0" smtClean="0"/>
            </a:br>
            <a:r>
              <a:rPr lang="zh-CN" altLang="en-US" sz="5400" dirty="0" smtClean="0"/>
              <a:t>切慕你单单寻求你</a:t>
            </a:r>
            <a:br>
              <a:rPr lang="zh-CN" altLang="en-US" sz="5400" dirty="0" smtClean="0"/>
            </a:br>
            <a:r>
              <a:rPr lang="zh-CN" altLang="en-US" sz="5400" dirty="0" smtClean="0"/>
              <a:t>用我全心全意 用我全力爱你</a:t>
            </a:r>
            <a:br>
              <a:rPr lang="zh-CN" altLang="en-US" sz="5400" dirty="0" smtClean="0"/>
            </a:br>
            <a:r>
              <a:rPr lang="zh-CN" altLang="en-US" sz="5400" dirty="0" smtClean="0"/>
              <a:t>敬拜你让你荣耀充满全地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深深爱你耶稣 深深爱你耶稣</a:t>
            </a:r>
            <a:br>
              <a:rPr lang="zh-CN" altLang="en-US" sz="5400" dirty="0" smtClean="0"/>
            </a:br>
            <a:r>
              <a:rPr lang="zh-CN" altLang="en-US" sz="5400" dirty="0" smtClean="0"/>
              <a:t>我爱你超越生命中一切</a:t>
            </a:r>
            <a:br>
              <a:rPr lang="zh-CN" altLang="en-US" sz="5400" dirty="0" smtClean="0"/>
            </a:br>
            <a:r>
              <a:rPr lang="zh-CN" altLang="en-US" sz="5400" dirty="0" smtClean="0"/>
              <a:t>深深爱你耶稣 深深爱你耶稣</a:t>
            </a:r>
            <a:br>
              <a:rPr lang="zh-CN" altLang="en-US" sz="5400" dirty="0" smtClean="0"/>
            </a:br>
            <a:r>
              <a:rPr lang="zh-CN" altLang="en-US" sz="5400" dirty="0" smtClean="0"/>
              <a:t>哦！我爱你耶稣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27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深深爱你</vt:lpstr>
      <vt:lpstr>我生命中最渴望的一件事 切慕你单单寻求你 用我全心全意 用我全力爱你 敬拜你让你荣耀充满全地</vt:lpstr>
      <vt:lpstr>深深爱你耶稣 深深爱你耶稣 我爱你超越生命中一切 深深爱你耶稣 深深爱你耶稣 哦！我爱你耶稣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2015-09-28T20:45:29Z</dcterms:modified>
</cp:coreProperties>
</file>