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0009-0F06-4D6D-AD4B-12FBDECF13DA}" type="datetimeFigureOut">
              <a:rPr lang="en-US" smtClean="0"/>
              <a:pPr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展开清晨的翅膀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4800" dirty="0" smtClean="0"/>
              <a:t>以下文本歌词有误？点此纠错</a:t>
            </a:r>
            <a:br>
              <a:rPr lang="zh-CN" altLang="en-US" sz="4800" dirty="0" smtClean="0"/>
            </a:br>
            <a:r>
              <a:rPr lang="zh-CN" altLang="en-US" sz="4800" dirty="0" smtClean="0"/>
              <a:t>主耶和华，你已经鉴察了我。</a:t>
            </a:r>
            <a:br>
              <a:rPr lang="zh-CN" altLang="en-US" sz="4800" dirty="0" smtClean="0"/>
            </a:br>
            <a:r>
              <a:rPr lang="zh-CN" altLang="en-US" sz="4800" dirty="0" smtClean="0"/>
              <a:t>我坐下，我起来，你都已晓得。</a:t>
            </a:r>
            <a:br>
              <a:rPr lang="zh-CN" altLang="en-US" sz="4800" dirty="0" smtClean="0"/>
            </a:br>
            <a:r>
              <a:rPr lang="zh-CN" altLang="en-US" sz="4800" dirty="0" smtClean="0"/>
              <a:t>我行路，我躺卧，你都细察，</a:t>
            </a:r>
            <a:br>
              <a:rPr lang="zh-CN" altLang="en-US" sz="4800" dirty="0" smtClean="0"/>
            </a:br>
            <a:r>
              <a:rPr lang="zh-CN" altLang="en-US" sz="4800" dirty="0" smtClean="0"/>
              <a:t>你也深知我一切所行。</a:t>
            </a:r>
            <a:endParaRPr lang="en-US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5400" dirty="0" smtClean="0"/>
              <a:t>我舌头上的话，</a:t>
            </a:r>
            <a:br>
              <a:rPr lang="zh-CN" altLang="en-US" sz="5400" dirty="0" smtClean="0"/>
            </a:br>
            <a:r>
              <a:rPr lang="zh-CN" altLang="en-US" sz="5400" dirty="0" smtClean="0"/>
              <a:t>你没有一句不知道。</a:t>
            </a:r>
            <a:br>
              <a:rPr lang="zh-CN" altLang="en-US" sz="5400" dirty="0" smtClean="0"/>
            </a:br>
            <a:r>
              <a:rPr lang="zh-CN" altLang="en-US" sz="5400" dirty="0" smtClean="0"/>
              <a:t>你在我前後环绕着我，</a:t>
            </a:r>
            <a:br>
              <a:rPr lang="zh-CN" altLang="en-US" sz="5400" dirty="0" smtClean="0"/>
            </a:br>
            <a:r>
              <a:rPr lang="zh-CN" altLang="en-US" sz="5400" dirty="0" smtClean="0"/>
              <a:t>按手在我身上</a:t>
            </a:r>
            <a:r>
              <a:rPr lang="zh-CN" altLang="en-US" sz="5400" dirty="0" smtClean="0"/>
              <a:t>。</a:t>
            </a:r>
            <a:endParaRPr lang="en-US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5400" dirty="0" smtClean="0"/>
              <a:t>这样的奇妙，</a:t>
            </a:r>
            <a:br>
              <a:rPr lang="zh-CN" altLang="en-US" sz="5400" dirty="0" smtClean="0"/>
            </a:br>
            <a:r>
              <a:rPr lang="zh-CN" altLang="en-US" sz="5400" dirty="0" smtClean="0"/>
              <a:t>是我不能测透，</a:t>
            </a:r>
            <a:br>
              <a:rPr lang="zh-CN" altLang="en-US" sz="5400" dirty="0" smtClean="0"/>
            </a:br>
            <a:r>
              <a:rPr lang="zh-CN" altLang="en-US" sz="5400" dirty="0" smtClean="0"/>
              <a:t>你的至高你的尊贵，</a:t>
            </a:r>
            <a:br>
              <a:rPr lang="zh-CN" altLang="en-US" sz="5400" dirty="0" smtClean="0"/>
            </a:br>
            <a:r>
              <a:rPr lang="zh-CN" altLang="en-US" sz="5400" dirty="0" smtClean="0"/>
              <a:t>是我永远不能所</a:t>
            </a:r>
            <a:r>
              <a:rPr lang="zh-CN" altLang="en-US" sz="5400" dirty="0" smtClean="0"/>
              <a:t>及。</a:t>
            </a:r>
            <a:endParaRPr lang="en-US" sz="5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4800" dirty="0" smtClean="0"/>
              <a:t>我可以往哪里去躲避你的灵？</a:t>
            </a:r>
            <a:br>
              <a:rPr lang="zh-CN" altLang="en-US" sz="4800" dirty="0" smtClean="0"/>
            </a:br>
            <a:r>
              <a:rPr lang="zh-CN" altLang="en-US" sz="4800" dirty="0" smtClean="0"/>
              <a:t>我可以往哪里去逃可躲避你的面？</a:t>
            </a:r>
            <a:br>
              <a:rPr lang="zh-CN" altLang="en-US" sz="4800" dirty="0" smtClean="0"/>
            </a:br>
            <a:r>
              <a:rPr lang="zh-CN" altLang="en-US" sz="4800" dirty="0" smtClean="0"/>
              <a:t>我若展开清晨的翅膀飞到地极，</a:t>
            </a:r>
            <a:br>
              <a:rPr lang="zh-CN" altLang="en-US" sz="4800" dirty="0" smtClean="0"/>
            </a:br>
            <a:r>
              <a:rPr lang="zh-CN" altLang="en-US" sz="4800" dirty="0" smtClean="0"/>
              <a:t>就在那里，你的双手也必引导我。</a:t>
            </a:r>
            <a:endParaRPr lang="en-US" sz="4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21</TotalTime>
  <Words>46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展开清晨的翅膀</vt:lpstr>
      <vt:lpstr>以下文本歌词有误？点此纠错 主耶和华，你已经鉴察了我。 我坐下，我起来，你都已晓得。 我行路，我躺卧，你都细察， 你也深知我一切所行。</vt:lpstr>
      <vt:lpstr>我舌头上的话， 你没有一句不知道。 你在我前後环绕着我， 按手在我身上。</vt:lpstr>
      <vt:lpstr>这样的奇妙， 是我不能测透， 你的至高你的尊贵， 是我永远不能所及。</vt:lpstr>
      <vt:lpstr>我可以往哪里去躲避你的灵？ 我可以往哪里去逃可躲避你的面？ 我若展开清晨的翅膀飞到地极， 就在那里，你的双手也必引导我。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Adonai 我等候你</dc:title>
  <dc:creator>Kent</dc:creator>
  <cp:lastModifiedBy>Kent</cp:lastModifiedBy>
  <cp:revision>3</cp:revision>
  <dcterms:created xsi:type="dcterms:W3CDTF">2015-09-28T02:26:17Z</dcterms:created>
  <dcterms:modified xsi:type="dcterms:W3CDTF">2015-09-28T17:04:33Z</dcterms:modified>
</cp:coreProperties>
</file>