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如鹿切慕溪水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smtClean="0"/>
              <a:t>你是我的力量盾牌</a:t>
            </a:r>
            <a:br>
              <a:rPr lang="zh-CN" altLang="en-US" sz="6600" smtClean="0"/>
            </a:br>
            <a:r>
              <a:rPr lang="zh-CN" altLang="en-US" sz="6600" smtClean="0"/>
              <a:t>我灵单单降服于你</a:t>
            </a:r>
            <a:br>
              <a:rPr lang="zh-CN" altLang="en-US" sz="6600" smtClean="0"/>
            </a:br>
            <a:r>
              <a:rPr lang="zh-CN" altLang="en-US" sz="6600" smtClean="0"/>
              <a:t>唯有你是我心所爱</a:t>
            </a:r>
            <a:br>
              <a:rPr lang="zh-CN" altLang="en-US" sz="6600" smtClean="0"/>
            </a:br>
            <a:r>
              <a:rPr lang="zh-CN" altLang="en-US" sz="6600" smtClean="0"/>
              <a:t>我渴慕来敬拜你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altLang="zh-CN" sz="6600" dirty="0" smtClean="0"/>
              <a:t>OH </a:t>
            </a:r>
            <a:r>
              <a:rPr lang="en-US" altLang="zh-CN" sz="6600" dirty="0" err="1" smtClean="0"/>
              <a:t>Adonai</a:t>
            </a:r>
            <a:r>
              <a:rPr lang="zh-CN" altLang="en-US" sz="6600" dirty="0" smtClean="0"/>
              <a:t>，我心所爱</a:t>
            </a:r>
            <a:br>
              <a:rPr lang="zh-CN" altLang="en-US" sz="6600" dirty="0" smtClean="0"/>
            </a:br>
            <a:r>
              <a:rPr lang="en-US" altLang="zh-CN" sz="6600" dirty="0" smtClean="0"/>
              <a:t>OH </a:t>
            </a:r>
            <a:r>
              <a:rPr lang="en-US" altLang="zh-CN" sz="6600" dirty="0" err="1" smtClean="0"/>
              <a:t>Adonai</a:t>
            </a:r>
            <a:r>
              <a:rPr lang="zh-CN" altLang="en-US" sz="6600" dirty="0" smtClean="0"/>
              <a:t>，我渴慕你</a:t>
            </a:r>
            <a:br>
              <a:rPr lang="zh-CN" altLang="en-US" sz="6600" dirty="0" smtClean="0"/>
            </a:br>
            <a:r>
              <a:rPr lang="zh-CN" altLang="en-US" sz="6600" dirty="0" smtClean="0"/>
              <a:t>求夺我心，掌管我灵</a:t>
            </a:r>
            <a:br>
              <a:rPr lang="zh-CN" altLang="en-US" sz="6600" dirty="0" smtClean="0"/>
            </a:br>
            <a:r>
              <a:rPr lang="zh-CN" altLang="en-US" sz="6600" dirty="0" smtClean="0"/>
              <a:t>我的主，我等候你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21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如鹿切慕溪水</vt:lpstr>
      <vt:lpstr>你是我的力量盾牌 我灵单单降服于你 唯有你是我心所爱 我渴慕来敬拜你</vt:lpstr>
      <vt:lpstr>OH Adonai，我心所爱 OH Adonai，我渴慕你 求夺我心，掌管我灵 我的主，我等候你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2015-09-28T16:37:56Z</dcterms:modified>
</cp:coreProperties>
</file>