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6600" dirty="0" smtClean="0"/>
              <a:t>唤醒我们</a:t>
            </a:r>
            <a:endParaRPr lang="en-US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4800" dirty="0" smtClean="0"/>
              <a:t>主帮助我们，此刻我们需要你</a:t>
            </a:r>
            <a:br>
              <a:rPr lang="zh-CN" altLang="en-US" sz="4800" dirty="0" smtClean="0"/>
            </a:br>
            <a:r>
              <a:rPr lang="zh-CN" altLang="en-US" sz="4800" dirty="0" smtClean="0"/>
              <a:t>听我们祷告，昼夜不息呼求你</a:t>
            </a:r>
            <a:br>
              <a:rPr lang="zh-CN" altLang="en-US" sz="4800" dirty="0" smtClean="0"/>
            </a:br>
            <a:r>
              <a:rPr lang="zh-CN" altLang="en-US" sz="4800" dirty="0" smtClean="0"/>
              <a:t>领我们靠近，请挪去所有的拦阻</a:t>
            </a:r>
            <a:br>
              <a:rPr lang="zh-CN" altLang="en-US" sz="4800" dirty="0" smtClean="0"/>
            </a:br>
            <a:r>
              <a:rPr lang="zh-CN" altLang="en-US" sz="4800" dirty="0" smtClean="0"/>
              <a:t>与我们相遇，等待中叫我们更新</a:t>
            </a:r>
            <a:endParaRPr lang="en-US" sz="4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4800" dirty="0" smtClean="0"/>
              <a:t>来拯救我们，来拯救我们</a:t>
            </a:r>
            <a:endParaRPr lang="en-US" sz="4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4800" dirty="0" smtClean="0"/>
              <a:t>唤醒我们，唤醒我们</a:t>
            </a:r>
            <a:br>
              <a:rPr lang="zh-CN" altLang="en-US" sz="4800" dirty="0" smtClean="0"/>
            </a:br>
            <a:r>
              <a:rPr lang="zh-CN" altLang="en-US" sz="4800" dirty="0" smtClean="0"/>
              <a:t>让你脸上的荣光照耀我们</a:t>
            </a:r>
            <a:endParaRPr lang="en-US" sz="4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4800" smtClean="0"/>
              <a:t>祝福我们，呼求你降下恩雨</a:t>
            </a:r>
            <a:br>
              <a:rPr lang="zh-CN" altLang="en-US" sz="4800" smtClean="0"/>
            </a:br>
            <a:r>
              <a:rPr lang="zh-CN" altLang="en-US" sz="4800" smtClean="0"/>
              <a:t>我们属你，别让我们错失应许</a:t>
            </a:r>
            <a:endParaRPr lang="en-US" sz="4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21</TotalTime>
  <Words>49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唤醒我们</vt:lpstr>
      <vt:lpstr>主帮助我们，此刻我们需要你 听我们祷告，昼夜不息呼求你 领我们靠近，请挪去所有的拦阻 与我们相遇，等待中叫我们更新</vt:lpstr>
      <vt:lpstr>来拯救我们，来拯救我们</vt:lpstr>
      <vt:lpstr>唤醒我们，唤醒我们 让你脸上的荣光照耀我们</vt:lpstr>
      <vt:lpstr>祝福我们，呼求你降下恩雨 我们属你，别让我们错失应许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Adonai 我等候你</dc:title>
  <dc:creator>Kent</dc:creator>
  <cp:lastModifiedBy>Kent</cp:lastModifiedBy>
  <cp:revision>3</cp:revision>
  <dcterms:created xsi:type="dcterms:W3CDTF">2015-09-28T02:26:17Z</dcterms:created>
  <dcterms:modified xsi:type="dcterms:W3CDTF">2015-09-28T15:26:00Z</dcterms:modified>
</cp:coreProperties>
</file>