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A0009-0F06-4D6D-AD4B-12FBDECF13DA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0CA81-1B9B-4552-959B-93BE5DED49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600" dirty="0" smtClean="0"/>
              <a:t>使命</a:t>
            </a:r>
            <a:endParaRPr lang="en-US" sz="6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000" dirty="0" smtClean="0"/>
              <a:t>甚至为了我牺牲生命</a:t>
            </a:r>
            <a:br>
              <a:rPr lang="zh-CN" altLang="en-US" sz="6000" dirty="0" smtClean="0"/>
            </a:br>
            <a:r>
              <a:rPr lang="zh-CN" altLang="en-US" sz="6000" dirty="0" smtClean="0"/>
              <a:t>祢爱我竟爱到底</a:t>
            </a:r>
            <a:br>
              <a:rPr lang="zh-CN" altLang="en-US" sz="6000" dirty="0" smtClean="0"/>
            </a:br>
            <a:r>
              <a:rPr lang="zh-CN" altLang="en-US" sz="6000" dirty="0" smtClean="0"/>
              <a:t>求祢接纳这微小的我</a:t>
            </a:r>
            <a:br>
              <a:rPr lang="zh-CN" altLang="en-US" sz="6000" dirty="0" smtClean="0"/>
            </a:br>
            <a:r>
              <a:rPr lang="zh-CN" altLang="en-US" sz="6000" dirty="0" smtClean="0"/>
              <a:t>献上我的爱情</a:t>
            </a:r>
            <a:endParaRPr lang="en-US" sz="6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000" dirty="0" smtClean="0"/>
              <a:t>主耶稣走过的十架路</a:t>
            </a:r>
            <a:br>
              <a:rPr lang="zh-CN" altLang="en-US" sz="6000" dirty="0" smtClean="0"/>
            </a:br>
            <a:r>
              <a:rPr lang="zh-CN" altLang="en-US" sz="6000" dirty="0" smtClean="0"/>
              <a:t>我也愿跟随</a:t>
            </a:r>
            <a:br>
              <a:rPr lang="zh-CN" altLang="en-US" sz="6000" dirty="0" smtClean="0"/>
            </a:br>
            <a:r>
              <a:rPr lang="zh-CN" altLang="en-US" sz="6000" dirty="0" smtClean="0"/>
              <a:t>流出宝血牺牲的道路</a:t>
            </a:r>
            <a:br>
              <a:rPr lang="zh-CN" altLang="en-US" sz="6000" dirty="0" smtClean="0"/>
            </a:br>
            <a:r>
              <a:rPr lang="zh-CN" altLang="en-US" sz="6000" dirty="0" smtClean="0"/>
              <a:t>我要跟随到底</a:t>
            </a:r>
            <a:endParaRPr lang="en-US" sz="6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000" dirty="0" smtClean="0"/>
              <a:t>险峻的山岭也无所谓</a:t>
            </a:r>
            <a:br>
              <a:rPr lang="zh-CN" altLang="en-US" sz="6000" dirty="0" smtClean="0"/>
            </a:br>
            <a:r>
              <a:rPr lang="zh-CN" altLang="en-US" sz="6000" dirty="0" smtClean="0"/>
              <a:t>天涯海角我也愿跟随</a:t>
            </a:r>
            <a:br>
              <a:rPr lang="zh-CN" altLang="en-US" sz="6000" dirty="0" smtClean="0"/>
            </a:br>
            <a:r>
              <a:rPr lang="zh-CN" altLang="en-US" sz="6000" dirty="0" smtClean="0"/>
              <a:t>为了拯救失丧的灵魂</a:t>
            </a:r>
            <a:br>
              <a:rPr lang="zh-CN" altLang="en-US" sz="6000" dirty="0" smtClean="0"/>
            </a:br>
            <a:r>
              <a:rPr lang="zh-CN" altLang="en-US" sz="6000" dirty="0" smtClean="0"/>
              <a:t>我愿舍弃宝贵生命</a:t>
            </a:r>
            <a:endParaRPr lang="en-US" sz="6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000" dirty="0" smtClean="0"/>
              <a:t>父</a:t>
            </a:r>
            <a:r>
              <a:rPr lang="zh-CN" altLang="en-US" sz="6000" dirty="0" smtClean="0"/>
              <a:t>啊 求祢差遣我</a:t>
            </a:r>
            <a:br>
              <a:rPr lang="zh-CN" altLang="en-US" sz="6000" dirty="0" smtClean="0"/>
            </a:br>
            <a:r>
              <a:rPr lang="zh-CN" altLang="en-US" sz="6000" dirty="0" smtClean="0"/>
              <a:t>我要奔走十架路</a:t>
            </a:r>
            <a:br>
              <a:rPr lang="zh-CN" altLang="en-US" sz="6000" dirty="0" smtClean="0"/>
            </a:br>
            <a:r>
              <a:rPr lang="zh-CN" altLang="en-US" sz="6000" dirty="0" smtClean="0"/>
              <a:t>不惜牺牲我宝贵生命</a:t>
            </a:r>
            <a:br>
              <a:rPr lang="zh-CN" altLang="en-US" sz="6000" dirty="0" smtClean="0"/>
            </a:br>
            <a:r>
              <a:rPr lang="zh-CN" altLang="en-US" sz="6000" dirty="0" smtClean="0"/>
              <a:t>求祢差遣我</a:t>
            </a:r>
            <a:endParaRPr lang="en-US" sz="6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000" dirty="0" smtClean="0"/>
              <a:t>主耶稣走过的十架路</a:t>
            </a:r>
            <a:br>
              <a:rPr lang="zh-CN" altLang="en-US" sz="6000" dirty="0" smtClean="0"/>
            </a:br>
            <a:r>
              <a:rPr lang="zh-CN" altLang="en-US" sz="6000" dirty="0" smtClean="0"/>
              <a:t>我也愿跟随</a:t>
            </a:r>
            <a:br>
              <a:rPr lang="zh-CN" altLang="en-US" sz="6000" dirty="0" smtClean="0"/>
            </a:br>
            <a:r>
              <a:rPr lang="zh-CN" altLang="en-US" sz="6000" dirty="0" smtClean="0"/>
              <a:t>流出宝血牺牲的道路</a:t>
            </a:r>
            <a:br>
              <a:rPr lang="zh-CN" altLang="en-US" sz="6000" dirty="0" smtClean="0"/>
            </a:br>
            <a:r>
              <a:rPr lang="zh-CN" altLang="en-US" sz="6000" dirty="0" smtClean="0"/>
              <a:t>我要跟随到底</a:t>
            </a:r>
            <a:endParaRPr lang="en-US" sz="6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000" dirty="0" smtClean="0"/>
              <a:t>险峻的山岭也无所谓</a:t>
            </a:r>
            <a:br>
              <a:rPr lang="zh-CN" altLang="en-US" sz="6000" dirty="0" smtClean="0"/>
            </a:br>
            <a:r>
              <a:rPr lang="zh-CN" altLang="en-US" sz="6000" dirty="0" smtClean="0"/>
              <a:t>天涯海角我也愿跟随</a:t>
            </a:r>
            <a:br>
              <a:rPr lang="zh-CN" altLang="en-US" sz="6000" dirty="0" smtClean="0"/>
            </a:br>
            <a:r>
              <a:rPr lang="zh-CN" altLang="en-US" sz="6000" dirty="0" smtClean="0"/>
              <a:t>为了拯救失丧的灵魂</a:t>
            </a:r>
            <a:br>
              <a:rPr lang="zh-CN" altLang="en-US" sz="6000" dirty="0" smtClean="0"/>
            </a:br>
            <a:r>
              <a:rPr lang="zh-CN" altLang="en-US" sz="6000" dirty="0" smtClean="0"/>
              <a:t>我愿舍弃宝贵生命</a:t>
            </a:r>
            <a:endParaRPr lang="en-US" sz="6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000" dirty="0" smtClean="0"/>
              <a:t>世界虽无理地仇恨我</a:t>
            </a:r>
            <a:br>
              <a:rPr lang="zh-CN" altLang="en-US" sz="6000" dirty="0" smtClean="0"/>
            </a:br>
            <a:r>
              <a:rPr lang="zh-CN" altLang="en-US" sz="6000" dirty="0" smtClean="0"/>
              <a:t>我仍然以爱相对</a:t>
            </a:r>
            <a:br>
              <a:rPr lang="zh-CN" altLang="en-US" sz="6000" dirty="0" smtClean="0"/>
            </a:br>
            <a:r>
              <a:rPr lang="zh-CN" altLang="en-US" sz="6000" dirty="0" smtClean="0"/>
              <a:t>拯救世间灵魂的十架</a:t>
            </a:r>
            <a:br>
              <a:rPr lang="zh-CN" altLang="en-US" sz="6000" dirty="0" smtClean="0"/>
            </a:br>
            <a:r>
              <a:rPr lang="zh-CN" altLang="en-US" sz="6000" dirty="0" smtClean="0"/>
              <a:t>甘愿走上这路</a:t>
            </a:r>
            <a:endParaRPr lang="en-US" sz="6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000" dirty="0" smtClean="0"/>
              <a:t>主耶稣走过的十架路</a:t>
            </a:r>
            <a:br>
              <a:rPr lang="zh-CN" altLang="en-US" sz="6000" dirty="0" smtClean="0"/>
            </a:br>
            <a:r>
              <a:rPr lang="zh-CN" altLang="en-US" sz="6000" dirty="0" smtClean="0"/>
              <a:t>我也愿跟随</a:t>
            </a:r>
            <a:br>
              <a:rPr lang="zh-CN" altLang="en-US" sz="6000" dirty="0" smtClean="0"/>
            </a:br>
            <a:r>
              <a:rPr lang="zh-CN" altLang="en-US" sz="6000" dirty="0" smtClean="0"/>
              <a:t>流出宝血牺牲的道路</a:t>
            </a:r>
            <a:br>
              <a:rPr lang="zh-CN" altLang="en-US" sz="6000" dirty="0" smtClean="0"/>
            </a:br>
            <a:r>
              <a:rPr lang="zh-CN" altLang="en-US" sz="6000" dirty="0" smtClean="0"/>
              <a:t>我要跟随到底</a:t>
            </a:r>
            <a:endParaRPr lang="en-US" sz="6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zh-CN" altLang="en-US" sz="6000" dirty="0" smtClean="0"/>
              <a:t>险峻的山岭也无所谓</a:t>
            </a:r>
            <a:br>
              <a:rPr lang="zh-CN" altLang="en-US" sz="6000" dirty="0" smtClean="0"/>
            </a:br>
            <a:r>
              <a:rPr lang="zh-CN" altLang="en-US" sz="6000" dirty="0" smtClean="0"/>
              <a:t>天涯海角我也愿跟随</a:t>
            </a:r>
            <a:br>
              <a:rPr lang="zh-CN" altLang="en-US" sz="6000" dirty="0" smtClean="0"/>
            </a:br>
            <a:r>
              <a:rPr lang="zh-CN" altLang="en-US" sz="6000" dirty="0" smtClean="0"/>
              <a:t>为了拯救失丧的灵魂</a:t>
            </a:r>
            <a:br>
              <a:rPr lang="zh-CN" altLang="en-US" sz="6000" dirty="0" smtClean="0"/>
            </a:br>
            <a:r>
              <a:rPr lang="zh-CN" altLang="en-US" sz="6000" dirty="0" smtClean="0"/>
              <a:t>我愿舍弃宝贵生命</a:t>
            </a:r>
            <a:endParaRPr lang="en-US" sz="6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</TotalTime>
  <Words>81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使命</vt:lpstr>
      <vt:lpstr>主耶稣走过的十架路 我也愿跟随 流出宝血牺牲的道路 我要跟随到底</vt:lpstr>
      <vt:lpstr>险峻的山岭也无所谓 天涯海角我也愿跟随 为了拯救失丧的灵魂 我愿舍弃宝贵生命</vt:lpstr>
      <vt:lpstr>父啊 求祢差遣我 我要奔走十架路 不惜牺牲我宝贵生命 求祢差遣我</vt:lpstr>
      <vt:lpstr>主耶稣走过的十架路 我也愿跟随 流出宝血牺牲的道路 我要跟随到底</vt:lpstr>
      <vt:lpstr>险峻的山岭也无所谓 天涯海角我也愿跟随 为了拯救失丧的灵魂 我愿舍弃宝贵生命</vt:lpstr>
      <vt:lpstr>世界虽无理地仇恨我 我仍然以爱相对 拯救世间灵魂的十架 甘愿走上这路</vt:lpstr>
      <vt:lpstr>主耶稣走过的十架路 我也愿跟随 流出宝血牺牲的道路 我要跟随到底</vt:lpstr>
      <vt:lpstr>险峻的山岭也无所谓 天涯海角我也愿跟随 为了拯救失丧的灵魂 我愿舍弃宝贵生命</vt:lpstr>
      <vt:lpstr>甚至为了我牺牲生命 祢爱我竟爱到底 求祢接纳这微小的我 献上我的爱情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Adonai 我等候你</dc:title>
  <dc:creator>Kent</dc:creator>
  <cp:lastModifiedBy>Kent</cp:lastModifiedBy>
  <cp:revision>5</cp:revision>
  <dcterms:created xsi:type="dcterms:W3CDTF">2015-09-28T02:26:17Z</dcterms:created>
  <dcterms:modified xsi:type="dcterms:W3CDTF">2015-09-28T03:21:09Z</dcterms:modified>
</cp:coreProperties>
</file>