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A0009-0F06-4D6D-AD4B-12FBDECF13DA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600" dirty="0" smtClean="0"/>
              <a:t>为主赢得城市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600" dirty="0" smtClean="0"/>
              <a:t>为基督赢得这城市</a:t>
            </a:r>
            <a:br>
              <a:rPr lang="zh-CN" altLang="en-US" sz="6600" dirty="0" smtClean="0"/>
            </a:br>
            <a:r>
              <a:rPr lang="zh-CN" altLang="en-US" sz="6600" dirty="0" smtClean="0"/>
              <a:t>充满了主荣耀的城市</a:t>
            </a:r>
            <a:br>
              <a:rPr lang="zh-CN" altLang="en-US" sz="6600" dirty="0" smtClean="0"/>
            </a:br>
            <a:r>
              <a:rPr lang="zh-CN" altLang="en-US" sz="6600" dirty="0" smtClean="0"/>
              <a:t>喜乐油代替了悲哀</a:t>
            </a:r>
            <a:br>
              <a:rPr lang="zh-CN" altLang="en-US" sz="6600" dirty="0" smtClean="0"/>
            </a:br>
            <a:r>
              <a:rPr lang="zh-CN" altLang="en-US" sz="6600" dirty="0" smtClean="0"/>
              <a:t>赞美衣代替忧伤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600" dirty="0" smtClean="0"/>
              <a:t>为基督赢得这城市</a:t>
            </a:r>
            <a:br>
              <a:rPr lang="zh-CN" altLang="en-US" sz="6600" dirty="0" smtClean="0"/>
            </a:br>
            <a:r>
              <a:rPr lang="zh-CN" altLang="en-US" sz="6600" dirty="0" smtClean="0"/>
              <a:t>充满了主荣耀的城市</a:t>
            </a:r>
            <a:br>
              <a:rPr lang="zh-CN" altLang="en-US" sz="6600" dirty="0" smtClean="0"/>
            </a:br>
            <a:r>
              <a:rPr lang="zh-CN" altLang="en-US" sz="6600" dirty="0" smtClean="0"/>
              <a:t>被虏的灵魂得释放</a:t>
            </a:r>
            <a:br>
              <a:rPr lang="zh-CN" altLang="en-US" sz="6600" dirty="0" smtClean="0"/>
            </a:br>
            <a:r>
              <a:rPr lang="zh-CN" altLang="en-US" sz="6600" dirty="0" smtClean="0"/>
              <a:t>被杀的羔羊得胜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600" dirty="0" smtClean="0"/>
              <a:t>主啊求你恩膏我</a:t>
            </a:r>
            <a:br>
              <a:rPr lang="zh-CN" altLang="en-US" sz="6600" dirty="0" smtClean="0"/>
            </a:br>
            <a:r>
              <a:rPr lang="zh-CN" altLang="en-US" sz="6600" dirty="0" smtClean="0"/>
              <a:t>差我传扬福音的禧</a:t>
            </a:r>
            <a:r>
              <a:rPr lang="zh-CN" altLang="en-US" sz="6600" dirty="0" smtClean="0"/>
              <a:t>年</a:t>
            </a:r>
            <a:endParaRPr lang="en-US" altLang="zh-CN" sz="6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</TotalTime>
  <Words>29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为主赢得城市</vt:lpstr>
      <vt:lpstr>为基督赢得这城市 充满了主荣耀的城市 喜乐油代替了悲哀 赞美衣代替忧伤</vt:lpstr>
      <vt:lpstr>为基督赢得这城市 充满了主荣耀的城市 被虏的灵魂得释放 被杀的羔羊得胜</vt:lpstr>
      <vt:lpstr>主啊求你恩膏我 差我传扬福音的禧年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Adonai 我等候你</dc:title>
  <dc:creator>Kent</dc:creator>
  <cp:lastModifiedBy>Kent</cp:lastModifiedBy>
  <cp:revision>3</cp:revision>
  <dcterms:created xsi:type="dcterms:W3CDTF">2015-09-28T02:26:17Z</dcterms:created>
  <dcterms:modified xsi:type="dcterms:W3CDTF">2015-09-28T02:57:58Z</dcterms:modified>
</cp:coreProperties>
</file>