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altLang="zh-CN" sz="6600" dirty="0" err="1" smtClean="0"/>
              <a:t>Adonai</a:t>
            </a:r>
            <a:r>
              <a:rPr lang="en-US" altLang="zh-CN" sz="6600" dirty="0" smtClean="0"/>
              <a:t> </a:t>
            </a:r>
            <a:r>
              <a:rPr lang="zh-CN" altLang="en-US" sz="6600" dirty="0" smtClean="0"/>
              <a:t>我等候你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我寻求你，亲爱的主</a:t>
            </a:r>
            <a:br>
              <a:rPr lang="zh-CN" altLang="en-US" sz="6600" dirty="0" smtClean="0"/>
            </a:br>
            <a:r>
              <a:rPr lang="zh-CN" altLang="en-US" sz="6600" dirty="0" smtClean="0"/>
              <a:t>我思爱你，听你声音</a:t>
            </a:r>
            <a:br>
              <a:rPr lang="zh-CN" altLang="en-US" sz="6600" dirty="0" smtClean="0"/>
            </a:br>
            <a:r>
              <a:rPr lang="zh-CN" altLang="en-US" sz="6600" dirty="0" smtClean="0"/>
              <a:t>膏油馨香，愿吸引我</a:t>
            </a:r>
            <a:br>
              <a:rPr lang="zh-CN" altLang="en-US" sz="6600" dirty="0" smtClean="0"/>
            </a:br>
            <a:r>
              <a:rPr lang="zh-CN" altLang="en-US" sz="6600" dirty="0" smtClean="0"/>
              <a:t>因你爱情，比酒更美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altLang="zh-CN" sz="6600" dirty="0" smtClean="0"/>
              <a:t>OH </a:t>
            </a:r>
            <a:r>
              <a:rPr lang="en-US" altLang="zh-CN" sz="6600" dirty="0" err="1" smtClean="0"/>
              <a:t>Adonai</a:t>
            </a:r>
            <a:r>
              <a:rPr lang="zh-CN" altLang="en-US" sz="6600" dirty="0" smtClean="0"/>
              <a:t>，我心所爱</a:t>
            </a:r>
            <a:br>
              <a:rPr lang="zh-CN" altLang="en-US" sz="6600" dirty="0" smtClean="0"/>
            </a:br>
            <a:r>
              <a:rPr lang="en-US" altLang="zh-CN" sz="6600" dirty="0" smtClean="0"/>
              <a:t>OH </a:t>
            </a:r>
            <a:r>
              <a:rPr lang="en-US" altLang="zh-CN" sz="6600" dirty="0" err="1" smtClean="0"/>
              <a:t>Adonai</a:t>
            </a:r>
            <a:r>
              <a:rPr lang="zh-CN" altLang="en-US" sz="6600" dirty="0" smtClean="0"/>
              <a:t>，我渴慕你</a:t>
            </a:r>
            <a:br>
              <a:rPr lang="zh-CN" altLang="en-US" sz="6600" dirty="0" smtClean="0"/>
            </a:br>
            <a:r>
              <a:rPr lang="zh-CN" altLang="en-US" sz="6600" dirty="0" smtClean="0"/>
              <a:t>求夺我心，掌管我灵</a:t>
            </a:r>
            <a:br>
              <a:rPr lang="zh-CN" altLang="en-US" sz="6600" dirty="0" smtClean="0"/>
            </a:br>
            <a:r>
              <a:rPr lang="zh-CN" altLang="en-US" sz="6600" dirty="0" smtClean="0"/>
              <a:t>我的主，我等候你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21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Adonai 我等候你</vt:lpstr>
      <vt:lpstr>我寻求你，亲爱的主 我思爱你，听你声音 膏油馨香，愿吸引我 因你爱情，比酒更美</vt:lpstr>
      <vt:lpstr>OH Adonai，我心所爱 OH Adonai，我渴慕你 求夺我心，掌管我灵 我的主，我等候你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2</cp:revision>
  <dcterms:created xsi:type="dcterms:W3CDTF">2015-09-28T02:26:17Z</dcterms:created>
  <dcterms:modified xsi:type="dcterms:W3CDTF">2015-09-28T02:45:49Z</dcterms:modified>
</cp:coreProperties>
</file>