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称颂你圣名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称颂祢圣</a:t>
            </a:r>
            <a:r>
              <a:rPr lang="zh-CN" altLang="en-US" sz="6600" dirty="0" smtClean="0"/>
              <a:t>名 </a:t>
            </a:r>
            <a:r>
              <a:rPr lang="en-US" altLang="zh-CN" sz="6600" dirty="0" smtClean="0"/>
              <a:t/>
            </a:r>
            <a:br>
              <a:rPr lang="en-US" altLang="zh-CN" sz="6600" dirty="0" smtClean="0"/>
            </a:br>
            <a:r>
              <a:rPr lang="zh-CN" altLang="en-US" sz="6600" dirty="0" smtClean="0"/>
              <a:t>称颂祢圣名</a:t>
            </a:r>
            <a:r>
              <a:rPr lang="zh-CN" altLang="en-US" sz="6600" dirty="0" smtClean="0"/>
              <a:t/>
            </a:r>
            <a:br>
              <a:rPr lang="zh-CN" altLang="en-US" sz="6600" dirty="0" smtClean="0"/>
            </a:br>
            <a:r>
              <a:rPr lang="zh-CN" altLang="en-US" sz="6600" dirty="0" smtClean="0"/>
              <a:t>因祢名何等奇妙 </a:t>
            </a:r>
            <a:r>
              <a:rPr lang="en-US" altLang="zh-CN" sz="6600" dirty="0" smtClean="0"/>
              <a:t/>
            </a:r>
            <a:br>
              <a:rPr lang="en-US" altLang="zh-CN" sz="6600" dirty="0" smtClean="0"/>
            </a:br>
            <a:r>
              <a:rPr lang="zh-CN" altLang="en-US" sz="6600" dirty="0" smtClean="0"/>
              <a:t>配</a:t>
            </a:r>
            <a:r>
              <a:rPr lang="zh-CN" altLang="en-US" sz="6600" dirty="0" smtClean="0"/>
              <a:t>得至高赞</a:t>
            </a:r>
            <a:r>
              <a:rPr lang="zh-CN" altLang="en-US" sz="6600" dirty="0" smtClean="0"/>
              <a:t>美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跨越时代空间 </a:t>
            </a:r>
            <a:r>
              <a:rPr lang="en-US" altLang="zh-CN" sz="6600" dirty="0" smtClean="0"/>
              <a:t/>
            </a:r>
            <a:br>
              <a:rPr lang="en-US" altLang="zh-CN" sz="6600" dirty="0" smtClean="0"/>
            </a:br>
            <a:r>
              <a:rPr lang="zh-CN" altLang="en-US" sz="6600" dirty="0" smtClean="0"/>
              <a:t>祢</a:t>
            </a:r>
            <a:r>
              <a:rPr lang="zh-CN" altLang="en-US" sz="6600" dirty="0" smtClean="0"/>
              <a:t>名是亘古常在</a:t>
            </a:r>
            <a:br>
              <a:rPr lang="zh-CN" altLang="en-US" sz="6600" dirty="0" smtClean="0"/>
            </a:br>
            <a:r>
              <a:rPr lang="zh-CN" altLang="en-US" sz="6600" dirty="0" smtClean="0"/>
              <a:t>祢是自有永有 </a:t>
            </a:r>
            <a:r>
              <a:rPr lang="en-US" altLang="zh-CN" sz="6600" dirty="0" smtClean="0"/>
              <a:t/>
            </a:r>
            <a:br>
              <a:rPr lang="en-US" altLang="zh-CN" sz="6600" dirty="0" smtClean="0"/>
            </a:br>
            <a:r>
              <a:rPr lang="zh-CN" altLang="en-US" sz="6600" dirty="0" smtClean="0"/>
              <a:t>祢</a:t>
            </a:r>
            <a:r>
              <a:rPr lang="zh-CN" altLang="en-US" sz="6600" dirty="0" smtClean="0"/>
              <a:t>名是耶</a:t>
            </a:r>
            <a:r>
              <a:rPr lang="zh-CN" altLang="en-US" sz="6600" smtClean="0"/>
              <a:t>和</a:t>
            </a:r>
            <a:r>
              <a:rPr lang="zh-CN" altLang="en-US" sz="6600" smtClean="0"/>
              <a:t>华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</TotalTime>
  <Words>16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称颂你圣名</vt:lpstr>
      <vt:lpstr>称颂祢圣名  称颂祢圣名 因祢名何等奇妙  配得至高赞美</vt:lpstr>
      <vt:lpstr>跨越时代空间  祢名是亘古常在 祢是自有永有  祢名是耶和华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Adonai 我等候你</dc:title>
  <dc:creator>Kent</dc:creator>
  <cp:lastModifiedBy>Kent</cp:lastModifiedBy>
  <cp:revision>3</cp:revision>
  <dcterms:created xsi:type="dcterms:W3CDTF">2015-09-28T02:26:17Z</dcterms:created>
  <dcterms:modified xsi:type="dcterms:W3CDTF">2015-09-28T21:33:37Z</dcterms:modified>
</cp:coreProperties>
</file>