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因为你是圣洁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我靠着主羔羊的宝血</a:t>
            </a:r>
            <a:br>
              <a:rPr lang="zh-CN" altLang="en-US" sz="6600" dirty="0" smtClean="0"/>
            </a:br>
            <a:r>
              <a:rPr lang="zh-CN" altLang="en-US" sz="6600" dirty="0" smtClean="0"/>
              <a:t>进入神至圣之所</a:t>
            </a:r>
            <a:br>
              <a:rPr lang="zh-CN" altLang="en-US" sz="6600" dirty="0" smtClean="0"/>
            </a:br>
            <a:r>
              <a:rPr lang="zh-CN" altLang="en-US" sz="6600" dirty="0" smtClean="0"/>
              <a:t>献上全心全力和全人</a:t>
            </a:r>
            <a:br>
              <a:rPr lang="zh-CN" altLang="en-US" sz="6600" dirty="0" smtClean="0"/>
            </a:br>
            <a:r>
              <a:rPr lang="zh-CN" altLang="en-US" sz="6600" dirty="0" smtClean="0"/>
              <a:t>来敬拜我全能之主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主我敬拜祢，我敬拜祢</a:t>
            </a:r>
            <a:br>
              <a:rPr lang="zh-CN" altLang="en-US" sz="5400" dirty="0" smtClean="0"/>
            </a:br>
            <a:r>
              <a:rPr lang="zh-CN" altLang="en-US" sz="5400" dirty="0" smtClean="0"/>
              <a:t>主我敬拜祢，我敬拜</a:t>
            </a:r>
            <a:r>
              <a:rPr lang="zh-CN" altLang="en-US" sz="5400" dirty="0" smtClean="0"/>
              <a:t>祢</a:t>
            </a:r>
            <a:r>
              <a:rPr lang="en-US" altLang="zh-CN" sz="5400" smtClean="0"/>
              <a:t/>
            </a:r>
            <a:br>
              <a:rPr lang="en-US" altLang="zh-CN" sz="5400" smtClean="0"/>
            </a:br>
            <a:r>
              <a:rPr lang="zh-CN" altLang="en-US" sz="5400" dirty="0" smtClean="0"/>
              <a:t/>
            </a:r>
            <a:br>
              <a:rPr lang="zh-CN" altLang="en-US" sz="5400" dirty="0" smtClean="0"/>
            </a:br>
            <a:r>
              <a:rPr lang="zh-CN" altLang="en-US" sz="5400" dirty="0" smtClean="0"/>
              <a:t>因为祢是圣洁，圣洁，哦主</a:t>
            </a:r>
            <a:br>
              <a:rPr lang="zh-CN" altLang="en-US" sz="5400" dirty="0" smtClean="0"/>
            </a:br>
            <a:r>
              <a:rPr lang="zh-CN" altLang="en-US" sz="5400" dirty="0" smtClean="0"/>
              <a:t>因为祢是圣洁，圣洁，哦主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</TotalTime>
  <Words>25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因为你是圣洁</vt:lpstr>
      <vt:lpstr>我靠着主羔羊的宝血 进入神至圣之所 献上全心全力和全人 来敬拜我全能之主</vt:lpstr>
      <vt:lpstr>主我敬拜祢，我敬拜祢 主我敬拜祢，我敬拜祢  因为祢是圣洁，圣洁，哦主 因为祢是圣洁，圣洁，哦主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2015-09-28T16:30:49Z</dcterms:modified>
</cp:coreProperties>
</file>