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可喜悦的祭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使我得听你慈爱声音</a:t>
            </a:r>
            <a:br>
              <a:rPr lang="zh-CN" altLang="en-US" sz="6600" dirty="0" smtClean="0"/>
            </a:br>
            <a:r>
              <a:rPr lang="zh-CN" altLang="en-US" sz="6600" dirty="0" smtClean="0"/>
              <a:t>因为我倚靠你</a:t>
            </a:r>
            <a:br>
              <a:rPr lang="zh-CN" altLang="en-US" sz="6600" dirty="0" smtClean="0"/>
            </a:br>
            <a:r>
              <a:rPr lang="zh-CN" altLang="en-US" sz="6600" dirty="0" smtClean="0"/>
              <a:t>使我知道当行的路</a:t>
            </a:r>
            <a:br>
              <a:rPr lang="zh-CN" altLang="en-US" sz="6600" dirty="0" smtClean="0"/>
            </a:br>
            <a:r>
              <a:rPr lang="zh-CN" altLang="en-US" sz="6600" dirty="0" smtClean="0"/>
              <a:t>因为我心仰望你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我要献上感谢为祭</a:t>
            </a:r>
            <a:br>
              <a:rPr lang="zh-CN" altLang="en-US" sz="6600" dirty="0" smtClean="0"/>
            </a:br>
            <a:r>
              <a:rPr lang="zh-CN" altLang="en-US" sz="6600" dirty="0" smtClean="0"/>
              <a:t>又要求告你的名</a:t>
            </a:r>
            <a:br>
              <a:rPr lang="zh-CN" altLang="en-US" sz="6600" dirty="0" smtClean="0"/>
            </a:br>
            <a:r>
              <a:rPr lang="zh-CN" altLang="en-US" sz="6600" dirty="0" smtClean="0"/>
              <a:t>随时多方儆醒祷告</a:t>
            </a:r>
            <a:br>
              <a:rPr lang="zh-CN" altLang="en-US" sz="6600" dirty="0" smtClean="0"/>
            </a:br>
            <a:r>
              <a:rPr lang="zh-CN" altLang="en-US" sz="6600" dirty="0" smtClean="0"/>
              <a:t>向你陈明我心意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我要向你圣所</a:t>
            </a:r>
            <a:br>
              <a:rPr lang="zh-CN" altLang="en-US" sz="6600" dirty="0" smtClean="0"/>
            </a:br>
            <a:r>
              <a:rPr lang="zh-CN" altLang="en-US" sz="6600" dirty="0" smtClean="0"/>
              <a:t>举手祈求</a:t>
            </a:r>
            <a:br>
              <a:rPr lang="zh-CN" altLang="en-US" sz="6600" dirty="0" smtClean="0"/>
            </a:br>
            <a:r>
              <a:rPr lang="zh-CN" altLang="en-US" sz="6600" dirty="0" smtClean="0"/>
              <a:t>你必垂听我的声音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愿我祷告如香</a:t>
            </a:r>
            <a:br>
              <a:rPr lang="zh-CN" altLang="en-US" sz="6600" dirty="0" smtClean="0"/>
            </a:br>
            <a:r>
              <a:rPr lang="zh-CN" altLang="en-US" sz="6600" dirty="0" smtClean="0"/>
              <a:t>陈列你面前</a:t>
            </a:r>
            <a:br>
              <a:rPr lang="zh-CN" altLang="en-US" sz="6600" dirty="0" smtClean="0"/>
            </a:br>
            <a:r>
              <a:rPr lang="zh-CN" altLang="en-US" sz="6600" dirty="0" smtClean="0"/>
              <a:t>成为可喜悦的</a:t>
            </a:r>
            <a:r>
              <a:rPr lang="zh-CN" altLang="en-US" sz="6600" dirty="0" smtClean="0"/>
              <a:t>祭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34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可喜悦的祭</vt:lpstr>
      <vt:lpstr>使我得听你慈爱声音 因为我倚靠你 使我知道当行的路 因为我心仰望你</vt:lpstr>
      <vt:lpstr>我要献上感谢为祭 又要求告你的名 随时多方儆醒祷告 向你陈明我心意</vt:lpstr>
      <vt:lpstr>我要向你圣所 举手祈求 你必垂听我的声音</vt:lpstr>
      <vt:lpstr>愿我祷告如香 陈列你面前 成为可喜悦的祭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2015-09-28T15:16:55Z</dcterms:modified>
</cp:coreProperties>
</file>