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你坐着为王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主耶和华 满有怜悯和恩典</a:t>
            </a:r>
            <a:br>
              <a:rPr lang="zh-CN" altLang="en-US" sz="6000" dirty="0" smtClean="0"/>
            </a:br>
            <a:r>
              <a:rPr lang="zh-CN" altLang="en-US" sz="6000" dirty="0" smtClean="0"/>
              <a:t>我投靠在祢翅膀荫下</a:t>
            </a:r>
            <a:br>
              <a:rPr lang="zh-CN" altLang="en-US" sz="6000" dirty="0" smtClean="0"/>
            </a:br>
            <a:r>
              <a:rPr lang="zh-CN" altLang="en-US" sz="6000" dirty="0" smtClean="0"/>
              <a:t>当我回转 一宿虽然有哭泣</a:t>
            </a:r>
            <a:br>
              <a:rPr lang="zh-CN" altLang="en-US" sz="6000" dirty="0" smtClean="0"/>
            </a:br>
            <a:r>
              <a:rPr lang="zh-CN" altLang="en-US" sz="6000" dirty="0" smtClean="0"/>
              <a:t>早晨必欢呼喜乐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smtClean="0"/>
              <a:t>祢坐着为王 到永永远远</a:t>
            </a:r>
            <a:br>
              <a:rPr lang="zh-CN" altLang="en-US" sz="6000" smtClean="0"/>
            </a:br>
            <a:r>
              <a:rPr lang="zh-CN" altLang="en-US" sz="6000" smtClean="0"/>
              <a:t>虽洪水翻腾 我坚定仰望祢</a:t>
            </a:r>
            <a:br>
              <a:rPr lang="zh-CN" altLang="en-US" sz="6000" smtClean="0"/>
            </a:br>
            <a:r>
              <a:rPr lang="zh-CN" altLang="en-US" sz="6000" smtClean="0"/>
              <a:t>祢坐着为王 垂听我呼求</a:t>
            </a:r>
            <a:br>
              <a:rPr lang="zh-CN" altLang="en-US" sz="6000" smtClean="0"/>
            </a:br>
            <a:r>
              <a:rPr lang="zh-CN" altLang="en-US" sz="6000" smtClean="0"/>
              <a:t>使我灵苏醒 有复活的生命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26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你坐着为王</vt:lpstr>
      <vt:lpstr>主耶和华 满有怜悯和恩典 我投靠在祢翅膀荫下 当我回转 一宿虽然有哭泣 早晨必欢呼喜乐</vt:lpstr>
      <vt:lpstr>祢坐着为王 到永永远远 虽洪水翻腾 我坚定仰望祢 祢坐着为王 垂听我呼求 使我灵苏醒 有复活的生命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4</cp:revision>
  <dcterms:created xsi:type="dcterms:W3CDTF">2015-09-28T02:26:17Z</dcterms:created>
  <dcterms:modified xsi:type="dcterms:W3CDTF">2015-09-28T03:12:55Z</dcterms:modified>
</cp:coreProperties>
</file>