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主耶和华是我牧者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主耶和华是我牧者</a:t>
            </a:r>
            <a:br>
              <a:rPr lang="zh-CN" altLang="en-US" sz="6600" dirty="0" smtClean="0"/>
            </a:br>
            <a:r>
              <a:rPr lang="zh-CN" altLang="en-US" sz="6600" dirty="0" smtClean="0"/>
              <a:t>我必不至缺乏</a:t>
            </a:r>
            <a:br>
              <a:rPr lang="zh-CN" altLang="en-US" sz="6600" dirty="0" smtClean="0"/>
            </a:br>
            <a:r>
              <a:rPr lang="zh-CN" altLang="en-US" sz="6600" dirty="0" smtClean="0"/>
              <a:t>他使我躺卧在青草地</a:t>
            </a:r>
            <a:br>
              <a:rPr lang="zh-CN" altLang="en-US" sz="6600" dirty="0" smtClean="0"/>
            </a:br>
            <a:r>
              <a:rPr lang="zh-CN" altLang="en-US" sz="6600" dirty="0" smtClean="0"/>
              <a:t>主耶和华是我牧者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主耶和华是我牧者 </a:t>
            </a:r>
            <a:br>
              <a:rPr lang="zh-CN" altLang="en-US" sz="6600" dirty="0" smtClean="0"/>
            </a:br>
            <a:r>
              <a:rPr lang="zh-CN" altLang="en-US" sz="6600" dirty="0" smtClean="0"/>
              <a:t>领我在可安歇的水边 </a:t>
            </a:r>
            <a:br>
              <a:rPr lang="zh-CN" altLang="en-US" sz="6600" dirty="0" smtClean="0"/>
            </a:br>
            <a:r>
              <a:rPr lang="zh-CN" altLang="en-US" sz="6600" dirty="0" smtClean="0"/>
              <a:t>他使我的灵魂苏醒</a:t>
            </a:r>
            <a:br>
              <a:rPr lang="zh-CN" altLang="en-US" sz="6600" dirty="0" smtClean="0"/>
            </a:br>
            <a:r>
              <a:rPr lang="zh-CN" altLang="en-US" sz="6600" dirty="0" smtClean="0"/>
              <a:t>引导我走义路 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主耶和华是我牧者</a:t>
            </a:r>
            <a:br>
              <a:rPr lang="zh-CN" altLang="en-US" sz="6600" dirty="0" smtClean="0"/>
            </a:br>
            <a:r>
              <a:rPr lang="zh-CN" altLang="en-US" sz="6600" dirty="0" smtClean="0"/>
              <a:t>我必不至缺乏 </a:t>
            </a:r>
            <a:br>
              <a:rPr lang="zh-CN" altLang="en-US" sz="6600" dirty="0" smtClean="0"/>
            </a:br>
            <a:r>
              <a:rPr lang="zh-CN" altLang="en-US" sz="6600" dirty="0" smtClean="0"/>
              <a:t>我虽然经过死荫的幽谷</a:t>
            </a:r>
            <a:br>
              <a:rPr lang="zh-CN" altLang="en-US" sz="6600" dirty="0" smtClean="0"/>
            </a:br>
            <a:r>
              <a:rPr lang="zh-CN" altLang="en-US" sz="6600" dirty="0" smtClean="0"/>
              <a:t>也必不怕遭害 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来谢主恩</a:t>
            </a:r>
            <a:r>
              <a:rPr lang="zh-CN" altLang="en-US" sz="6600" dirty="0" smtClean="0"/>
              <a:t>，</a:t>
            </a:r>
            <a:r>
              <a:rPr lang="en-US" altLang="zh-CN" sz="6600" dirty="0" smtClean="0"/>
              <a:t/>
            </a:r>
            <a:br>
              <a:rPr lang="en-US" altLang="zh-CN" sz="6600" dirty="0" smtClean="0"/>
            </a:br>
            <a:r>
              <a:rPr lang="zh-CN" altLang="en-US" sz="6600" dirty="0" smtClean="0"/>
              <a:t>主</a:t>
            </a:r>
            <a:r>
              <a:rPr lang="zh-CN" altLang="en-US" sz="6600" dirty="0" smtClean="0"/>
              <a:t>耶和华是我牧者</a:t>
            </a:r>
            <a:br>
              <a:rPr lang="zh-CN" altLang="en-US" sz="6600" dirty="0" smtClean="0"/>
            </a:br>
            <a:r>
              <a:rPr lang="en-US" altLang="zh-CN" sz="6600" dirty="0" smtClean="0"/>
              <a:t/>
            </a:r>
            <a:br>
              <a:rPr lang="en-US" altLang="zh-CN" sz="6600" dirty="0" smtClean="0"/>
            </a:br>
            <a:r>
              <a:rPr lang="zh-CN" altLang="en-US" sz="6600" dirty="0" smtClean="0"/>
              <a:t>来</a:t>
            </a:r>
            <a:r>
              <a:rPr lang="zh-CN" altLang="en-US" sz="6600" dirty="0" smtClean="0"/>
              <a:t>谢主恩</a:t>
            </a:r>
            <a:r>
              <a:rPr lang="zh-CN" altLang="en-US" sz="6600" dirty="0" smtClean="0"/>
              <a:t>，</a:t>
            </a:r>
            <a:r>
              <a:rPr lang="en-US" altLang="zh-CN" sz="6600" dirty="0" smtClean="0"/>
              <a:t/>
            </a:r>
            <a:br>
              <a:rPr lang="en-US" altLang="zh-CN" sz="6600" dirty="0" smtClean="0"/>
            </a:br>
            <a:r>
              <a:rPr lang="zh-CN" altLang="en-US" sz="6600" dirty="0" smtClean="0"/>
              <a:t>主</a:t>
            </a:r>
            <a:r>
              <a:rPr lang="zh-CN" altLang="en-US" sz="6600" dirty="0" smtClean="0"/>
              <a:t>耶和华是我牧者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我一生一世必</a:t>
            </a:r>
            <a:r>
              <a:rPr lang="zh-CN" altLang="en-US" sz="6600" dirty="0" smtClean="0"/>
              <a:t>有</a:t>
            </a:r>
            <a:r>
              <a:rPr lang="en-US" altLang="zh-CN" sz="6600" dirty="0" smtClean="0"/>
              <a:t/>
            </a:r>
            <a:br>
              <a:rPr lang="en-US" altLang="zh-CN" sz="6600" dirty="0" smtClean="0"/>
            </a:br>
            <a:r>
              <a:rPr lang="zh-CN" altLang="en-US" sz="6600" dirty="0" smtClean="0"/>
              <a:t>恩</a:t>
            </a:r>
            <a:r>
              <a:rPr lang="zh-CN" altLang="en-US" sz="6600" dirty="0" smtClean="0"/>
              <a:t>惠慈爱随着我</a:t>
            </a:r>
            <a:br>
              <a:rPr lang="zh-CN" altLang="en-US" sz="6600" dirty="0" smtClean="0"/>
            </a:br>
            <a:r>
              <a:rPr lang="zh-CN" altLang="en-US" sz="6600" dirty="0" smtClean="0"/>
              <a:t>我且要住</a:t>
            </a:r>
            <a:r>
              <a:rPr lang="zh-CN" altLang="en-US" sz="6600" dirty="0" smtClean="0"/>
              <a:t>在</a:t>
            </a:r>
            <a:r>
              <a:rPr lang="en-US" altLang="zh-CN" sz="6600" dirty="0" smtClean="0"/>
              <a:t/>
            </a:r>
            <a:br>
              <a:rPr lang="en-US" altLang="zh-CN" sz="6600" dirty="0" smtClean="0"/>
            </a:br>
            <a:r>
              <a:rPr lang="zh-CN" altLang="en-US" sz="6600" dirty="0" smtClean="0"/>
              <a:t>耶</a:t>
            </a:r>
            <a:r>
              <a:rPr lang="zh-CN" altLang="en-US" sz="6600" dirty="0" smtClean="0"/>
              <a:t>和华的殿中</a:t>
            </a:r>
            <a:r>
              <a:rPr lang="zh-CN" altLang="en-US" sz="6600" dirty="0" smtClean="0"/>
              <a:t>，</a:t>
            </a:r>
            <a:r>
              <a:rPr lang="en-US" altLang="zh-CN" sz="6600" dirty="0" smtClean="0"/>
              <a:t/>
            </a:r>
            <a:br>
              <a:rPr lang="en-US" altLang="zh-CN" sz="6600" dirty="0" smtClean="0"/>
            </a:br>
            <a:r>
              <a:rPr lang="zh-CN" altLang="en-US" sz="6600" dirty="0" smtClean="0"/>
              <a:t>直</a:t>
            </a:r>
            <a:r>
              <a:rPr lang="zh-CN" altLang="en-US" sz="6600" dirty="0" smtClean="0"/>
              <a:t>到永远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来谢主恩</a:t>
            </a:r>
            <a:r>
              <a:rPr lang="zh-CN" altLang="en-US" sz="6600" dirty="0" smtClean="0"/>
              <a:t>，</a:t>
            </a:r>
            <a:r>
              <a:rPr lang="en-US" altLang="zh-CN" sz="6600" dirty="0" smtClean="0"/>
              <a:t/>
            </a:r>
            <a:br>
              <a:rPr lang="en-US" altLang="zh-CN" sz="6600" dirty="0" smtClean="0"/>
            </a:br>
            <a:r>
              <a:rPr lang="zh-CN" altLang="en-US" sz="6600" dirty="0" smtClean="0"/>
              <a:t>主</a:t>
            </a:r>
            <a:r>
              <a:rPr lang="zh-CN" altLang="en-US" sz="6600" dirty="0" smtClean="0"/>
              <a:t>耶和华是我牧者</a:t>
            </a:r>
            <a:br>
              <a:rPr lang="zh-CN" altLang="en-US" sz="6600" dirty="0" smtClean="0"/>
            </a:br>
            <a:r>
              <a:rPr lang="en-US" altLang="zh-CN" sz="6600" dirty="0" smtClean="0"/>
              <a:t/>
            </a:r>
            <a:br>
              <a:rPr lang="en-US" altLang="zh-CN" sz="6600" dirty="0" smtClean="0"/>
            </a:br>
            <a:r>
              <a:rPr lang="zh-CN" altLang="en-US" sz="6600" dirty="0" smtClean="0"/>
              <a:t>来</a:t>
            </a:r>
            <a:r>
              <a:rPr lang="zh-CN" altLang="en-US" sz="6600" dirty="0" smtClean="0"/>
              <a:t>谢主恩</a:t>
            </a:r>
            <a:r>
              <a:rPr lang="zh-CN" altLang="en-US" sz="6600" dirty="0" smtClean="0"/>
              <a:t>，</a:t>
            </a:r>
            <a:r>
              <a:rPr lang="en-US" altLang="zh-CN" sz="6600" dirty="0" smtClean="0"/>
              <a:t/>
            </a:r>
            <a:br>
              <a:rPr lang="en-US" altLang="zh-CN" sz="6600" dirty="0" smtClean="0"/>
            </a:br>
            <a:r>
              <a:rPr lang="zh-CN" altLang="en-US" sz="6600" dirty="0" smtClean="0"/>
              <a:t>主</a:t>
            </a:r>
            <a:r>
              <a:rPr lang="zh-CN" altLang="en-US" sz="6600" dirty="0" smtClean="0"/>
              <a:t>耶和华是我牧者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</TotalTime>
  <Words>49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主耶和华是我牧者</vt:lpstr>
      <vt:lpstr>主耶和华是我牧者 我必不至缺乏 他使我躺卧在青草地 主耶和华是我牧者</vt:lpstr>
      <vt:lpstr>主耶和华是我牧者  领我在可安歇的水边  他使我的灵魂苏醒 引导我走义路 </vt:lpstr>
      <vt:lpstr>主耶和华是我牧者 我必不至缺乏  我虽然经过死荫的幽谷 也必不怕遭害 </vt:lpstr>
      <vt:lpstr>来谢主恩， 主耶和华是我牧者  来谢主恩， 主耶和华是我牧者</vt:lpstr>
      <vt:lpstr>我一生一世必有 恩惠慈爱随着我 我且要住在 耶和华的殿中， 直到永远</vt:lpstr>
      <vt:lpstr>来谢主恩， 主耶和华是我牧者  来谢主恩， 主耶和华是我牧者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Adonai 我等候你</dc:title>
  <dc:creator>Kent</dc:creator>
  <cp:lastModifiedBy>Kent</cp:lastModifiedBy>
  <cp:revision>3</cp:revision>
  <dcterms:created xsi:type="dcterms:W3CDTF">2015-09-28T02:26:17Z</dcterms:created>
  <dcterms:modified xsi:type="dcterms:W3CDTF">2015-09-28T21:46:24Z</dcterms:modified>
</cp:coreProperties>
</file>